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862B6F0-1D74-054A-5B88-554A6DEB74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9C97A70-7F77-C672-A195-997510FED6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F914A11-89E3-F74F-7F6B-4A48768F18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97CA7-C9B8-439E-8CF6-2CB4D322418A}" type="datetimeFigureOut">
              <a:rPr lang="fr-FR" smtClean="0"/>
              <a:t>09/02/2026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6EBED32-D231-AE20-FF5D-27CB50110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2BF1514-C9C6-CCE2-9EAA-D9ED5A65E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60B9-F1B3-4F81-92FA-A585077246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91661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366019-4813-5CE3-3505-9A3EDAAC8D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D93C404-4236-8D40-D0A7-1AACC5CF46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98302EB-00A6-D753-F3E6-BA8552D44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97CA7-C9B8-439E-8CF6-2CB4D322418A}" type="datetimeFigureOut">
              <a:rPr lang="fr-FR" smtClean="0"/>
              <a:t>09/02/2026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8C3339B-0139-A128-8385-42EF5A894D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1F19B4A-59F2-7E6B-991C-C456F84AD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60B9-F1B3-4F81-92FA-A585077246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2369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3908919E-3347-D80D-896C-2BB1C9ACDEE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3266172-F2AE-429F-2FBA-67E1F1F65A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31AC945-D847-13ED-4FF6-158216F5D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97CA7-C9B8-439E-8CF6-2CB4D322418A}" type="datetimeFigureOut">
              <a:rPr lang="fr-FR" smtClean="0"/>
              <a:t>09/02/2026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2DE8DFF-190A-C8A9-EC14-A13D338C13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752ADC2-502A-C9CD-5505-64B405D6FC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60B9-F1B3-4F81-92FA-A585077246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9816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034948A-21CF-631B-CC12-F2B8172033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30F67F9-4506-6DF4-08D7-E4B8CF7B92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8497201-CC1F-724A-AF84-546D5EEE2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97CA7-C9B8-439E-8CF6-2CB4D322418A}" type="datetimeFigureOut">
              <a:rPr lang="fr-FR" smtClean="0"/>
              <a:t>09/02/2026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C6FC550-E517-9A48-F2D0-CCF2BE5E2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2E6FBD2-4926-F9E6-D6AE-EEFC707FE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60B9-F1B3-4F81-92FA-A585077246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7390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7C6D4DA-5CF9-A09A-9DB5-2BB2941B1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81CF55C-4638-0609-5135-22A50C1DD6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108BC39-6FC5-F896-E522-8407E85763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97CA7-C9B8-439E-8CF6-2CB4D322418A}" type="datetimeFigureOut">
              <a:rPr lang="fr-FR" smtClean="0"/>
              <a:t>09/02/2026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DA3D752-98D2-8E1D-1BC3-7C9DC4423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304030F-4D94-0306-F4DC-D1B5BA661B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60B9-F1B3-4F81-92FA-A585077246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43429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DC65814-3554-B521-7ADC-3E09938BC5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CFBACFA-A7DB-D26C-EB3C-50673BA009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8268C3A-1024-A05B-5821-5DD9B93D5D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712405E-0137-0B8F-6EC7-AC792525A5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97CA7-C9B8-439E-8CF6-2CB4D322418A}" type="datetimeFigureOut">
              <a:rPr lang="fr-FR" smtClean="0"/>
              <a:t>09/02/2026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4FDBD09-21C9-636E-99A3-7C2870CC0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42D74F3-5123-B3C8-52C8-529E0B54D9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60B9-F1B3-4F81-92FA-A585077246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289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29FDCC-D126-AF0A-82E6-895B825D8A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954A2DD-2D6D-08B6-A97A-AA8788134C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479C463-D87E-6D68-C4BA-A20C15DE28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D77FE00-854E-C27A-81A5-3387DA308E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3ED5801-9334-F6C9-475B-9F4648FBB2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11503C0D-EF02-3218-8032-4E850695F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97CA7-C9B8-439E-8CF6-2CB4D322418A}" type="datetimeFigureOut">
              <a:rPr lang="fr-FR" smtClean="0"/>
              <a:t>09/02/2026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8CF47084-D44B-9DB6-8BF7-76D3E8F3CF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8E8784A9-A527-FCA6-0E87-A61211570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60B9-F1B3-4F81-92FA-A585077246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1175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BFA313-18CA-8765-4CF6-0DADA0C4BF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BF5C877-FC7B-8ED2-522F-52B38CBC59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97CA7-C9B8-439E-8CF6-2CB4D322418A}" type="datetimeFigureOut">
              <a:rPr lang="fr-FR" smtClean="0"/>
              <a:t>09/02/2026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AF1D1C4-8469-AFB6-AE69-51C4947355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151E242-B7C6-9313-5C10-21D851050D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60B9-F1B3-4F81-92FA-A585077246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2125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9FC0EEB2-668F-565A-E1DD-3E03FB0E3C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97CA7-C9B8-439E-8CF6-2CB4D322418A}" type="datetimeFigureOut">
              <a:rPr lang="fr-FR" smtClean="0"/>
              <a:t>09/02/2026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F59A39DF-7934-CCE3-E9AA-EAA9DE783A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7A294D5-E378-8AC9-2F53-54AEA63BC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60B9-F1B3-4F81-92FA-A585077246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4728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AE6B05D-4A19-F903-CB6A-0800817946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8EFAC71-5E64-3DC8-3CEC-EBA3D521A1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17381A6-F9DF-C45B-3F65-74F4649483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155C66D-E6E9-0426-4321-72CD8FDD6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97CA7-C9B8-439E-8CF6-2CB4D322418A}" type="datetimeFigureOut">
              <a:rPr lang="fr-FR" smtClean="0"/>
              <a:t>09/02/2026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E1228A5-4112-B8C5-CFD3-F1611CD52B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DBC5DBB-B9C9-21D5-41D0-12E583F4F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60B9-F1B3-4F81-92FA-A585077246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3421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50560F-D9DC-FDE7-8007-24CB828C37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88373C32-85E0-836D-4C3E-4F0CA314D1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96AB6D0-A1B7-B48F-8A68-D3C0A13F7F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5D7206B-9D66-FF64-EEF6-2EE4427F74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97CA7-C9B8-439E-8CF6-2CB4D322418A}" type="datetimeFigureOut">
              <a:rPr lang="fr-FR" smtClean="0"/>
              <a:t>09/02/2026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75FCB0A-CD0A-11AC-DCC8-83A45FA68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DBCA1BB-0E96-BDCF-8AE5-0D6B7AFA7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60B9-F1B3-4F81-92FA-A585077246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7017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14737101-0491-CF91-95EF-37B798928B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AD6449B-715C-3AF2-8A4F-8EA6F673EB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476260D-7F2B-689A-8A05-E20F73BB5D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97CA7-C9B8-439E-8CF6-2CB4D322418A}" type="datetimeFigureOut">
              <a:rPr lang="fr-FR" smtClean="0"/>
              <a:t>09/02/2026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3AE0D3A-89C6-DE7C-EFE4-2A35C94523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59AF823-B2B7-BD0E-443E-3CA5825659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B560B9-F1B3-4F81-92FA-A585077246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9398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nros.fr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Une image contenant sphère, planète, Monde, nuit&#10;&#10;Le contenu généré par l’IA peut être incorrect.">
            <a:extLst>
              <a:ext uri="{FF2B5EF4-FFF2-40B4-BE49-F238E27FC236}">
                <a16:creationId xmlns:a16="http://schemas.microsoft.com/office/drawing/2014/main" id="{CE7B1EBA-6087-D2FA-9101-298CC865DD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001" y="115057"/>
            <a:ext cx="1188823" cy="967824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C3FBC511-232B-7744-82F6-B219BE2ABA25}"/>
              </a:ext>
            </a:extLst>
          </p:cNvPr>
          <p:cNvSpPr txBox="1"/>
          <p:nvPr/>
        </p:nvSpPr>
        <p:spPr>
          <a:xfrm>
            <a:off x="1622323" y="157316"/>
            <a:ext cx="103676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>
                <a:solidFill>
                  <a:srgbClr val="00B050"/>
                </a:solidFill>
              </a:rPr>
              <a:t>Fédération Nationale des Retraités des Organismes Sociaux (FNROS)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008D9059-1476-BE08-1F47-D449D61DB7B8}"/>
              </a:ext>
            </a:extLst>
          </p:cNvPr>
          <p:cNvSpPr txBox="1"/>
          <p:nvPr/>
        </p:nvSpPr>
        <p:spPr>
          <a:xfrm>
            <a:off x="4812891" y="680536"/>
            <a:ext cx="33970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>
                <a:solidFill>
                  <a:srgbClr val="00B050"/>
                </a:solidFill>
              </a:rPr>
              <a:t>Bulletin d’adhésion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279AC42C-6FEA-6449-D137-B61D2791BC96}"/>
              </a:ext>
            </a:extLst>
          </p:cNvPr>
          <p:cNvSpPr txBox="1"/>
          <p:nvPr/>
        </p:nvSpPr>
        <p:spPr>
          <a:xfrm>
            <a:off x="123343" y="1412148"/>
            <a:ext cx="11405419" cy="424731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/>
              <a:t>           Monsieur             Madame</a:t>
            </a:r>
          </a:p>
          <a:p>
            <a:r>
              <a:rPr lang="fr-FR" dirty="0"/>
              <a:t>NOM : ………………………………………………………………………………..Prénom :………………………………………………………………………………</a:t>
            </a:r>
          </a:p>
          <a:p>
            <a:r>
              <a:rPr lang="fr-FR" dirty="0"/>
              <a:t>Date et lieu de naissance : …………………………………………………………………………………………………………………………………………………</a:t>
            </a:r>
          </a:p>
          <a:p>
            <a:r>
              <a:rPr lang="fr-FR" dirty="0"/>
              <a:t>Adresse postale : …………………………………………………………………………………………………………………………………................................</a:t>
            </a:r>
          </a:p>
          <a:p>
            <a:r>
              <a:rPr lang="fr-FR" dirty="0"/>
              <a:t>Mail :</a:t>
            </a:r>
          </a:p>
          <a:p>
            <a:r>
              <a:rPr lang="fr-FR" dirty="0"/>
              <a:t>N° de téléphone :   __ __ __ __ __ __ __ __ __ __</a:t>
            </a:r>
          </a:p>
          <a:p>
            <a:r>
              <a:rPr lang="fr-FR" dirty="0"/>
              <a:t>Dernier organisme employeur : ………………………………………………………………………………………………………………………………………</a:t>
            </a:r>
          </a:p>
          <a:p>
            <a:endParaRPr lang="fr-FR" dirty="0"/>
          </a:p>
          <a:p>
            <a:r>
              <a:rPr lang="fr-FR" b="1" dirty="0"/>
              <a:t>Situation actuelle </a:t>
            </a:r>
            <a:r>
              <a:rPr lang="fr-FR" dirty="0"/>
              <a:t>:         Salarié(e)            retraité(e)            Invalide                 Pension de réversion  </a:t>
            </a:r>
          </a:p>
          <a:p>
            <a:r>
              <a:rPr lang="fr-FR" dirty="0"/>
              <a:t>       Autres (à préciser) : ………………………………………………………………………………………………………………..</a:t>
            </a:r>
          </a:p>
          <a:p>
            <a:endParaRPr lang="fr-FR" dirty="0"/>
          </a:p>
          <a:p>
            <a:r>
              <a:rPr lang="fr-FR" dirty="0"/>
              <a:t>Je souhaite adhérer à mon Union Régionale des Retraités des Organismes Sociaux</a:t>
            </a:r>
          </a:p>
          <a:p>
            <a:r>
              <a:rPr lang="fr-FR" dirty="0"/>
              <a:t>Date :                                               Signature</a:t>
            </a:r>
          </a:p>
          <a:p>
            <a:r>
              <a:rPr lang="fr-FR" dirty="0"/>
              <a:t>                                                                                                            </a:t>
            </a:r>
          </a:p>
          <a:p>
            <a:endParaRPr lang="fr-FR" dirty="0"/>
          </a:p>
        </p:txBody>
      </p:sp>
      <p:sp>
        <p:nvSpPr>
          <p:cNvPr id="9" name="Organigramme : Procédé 8">
            <a:extLst>
              <a:ext uri="{FF2B5EF4-FFF2-40B4-BE49-F238E27FC236}">
                <a16:creationId xmlns:a16="http://schemas.microsoft.com/office/drawing/2014/main" id="{32426FB8-6493-2B8B-FE58-7254A31311CB}"/>
              </a:ext>
            </a:extLst>
          </p:cNvPr>
          <p:cNvSpPr/>
          <p:nvPr/>
        </p:nvSpPr>
        <p:spPr>
          <a:xfrm>
            <a:off x="1976282" y="1405673"/>
            <a:ext cx="324465" cy="304800"/>
          </a:xfrm>
          <a:prstGeom prst="flowChartProcess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" name="Organigramme : Procédé 9">
            <a:extLst>
              <a:ext uri="{FF2B5EF4-FFF2-40B4-BE49-F238E27FC236}">
                <a16:creationId xmlns:a16="http://schemas.microsoft.com/office/drawing/2014/main" id="{72111657-9313-1DF1-48EE-5F90778D8CA7}"/>
              </a:ext>
            </a:extLst>
          </p:cNvPr>
          <p:cNvSpPr/>
          <p:nvPr/>
        </p:nvSpPr>
        <p:spPr>
          <a:xfrm>
            <a:off x="2075616" y="3557081"/>
            <a:ext cx="324465" cy="304800"/>
          </a:xfrm>
          <a:prstGeom prst="flowChartProcess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1" name="Organigramme : Procédé 10">
            <a:extLst>
              <a:ext uri="{FF2B5EF4-FFF2-40B4-BE49-F238E27FC236}">
                <a16:creationId xmlns:a16="http://schemas.microsoft.com/office/drawing/2014/main" id="{E0E17C96-9F90-FCCC-AAD4-B44E3C058268}"/>
              </a:ext>
            </a:extLst>
          </p:cNvPr>
          <p:cNvSpPr/>
          <p:nvPr/>
        </p:nvSpPr>
        <p:spPr>
          <a:xfrm>
            <a:off x="369589" y="1428695"/>
            <a:ext cx="324465" cy="304800"/>
          </a:xfrm>
          <a:prstGeom prst="flowChartProcess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Organigramme : Procédé 11">
            <a:extLst>
              <a:ext uri="{FF2B5EF4-FFF2-40B4-BE49-F238E27FC236}">
                <a16:creationId xmlns:a16="http://schemas.microsoft.com/office/drawing/2014/main" id="{32CE644A-1F51-751F-7BB2-7CAE29C521A2}"/>
              </a:ext>
            </a:extLst>
          </p:cNvPr>
          <p:cNvSpPr/>
          <p:nvPr/>
        </p:nvSpPr>
        <p:spPr>
          <a:xfrm>
            <a:off x="3605978" y="3549707"/>
            <a:ext cx="324465" cy="304800"/>
          </a:xfrm>
          <a:prstGeom prst="flowChartProcess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3" name="Organigramme : Procédé 12">
            <a:extLst>
              <a:ext uri="{FF2B5EF4-FFF2-40B4-BE49-F238E27FC236}">
                <a16:creationId xmlns:a16="http://schemas.microsoft.com/office/drawing/2014/main" id="{313A3BAD-2035-CAA6-DBB5-F2E5490BB6CA}"/>
              </a:ext>
            </a:extLst>
          </p:cNvPr>
          <p:cNvSpPr/>
          <p:nvPr/>
        </p:nvSpPr>
        <p:spPr>
          <a:xfrm>
            <a:off x="5136340" y="3557081"/>
            <a:ext cx="324465" cy="304800"/>
          </a:xfrm>
          <a:prstGeom prst="flowChartProcess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4" name="Organigramme : Procédé 13">
            <a:extLst>
              <a:ext uri="{FF2B5EF4-FFF2-40B4-BE49-F238E27FC236}">
                <a16:creationId xmlns:a16="http://schemas.microsoft.com/office/drawing/2014/main" id="{4B4B1C8A-820B-B4DF-7EB9-0017058EAEEF}"/>
              </a:ext>
            </a:extLst>
          </p:cNvPr>
          <p:cNvSpPr/>
          <p:nvPr/>
        </p:nvSpPr>
        <p:spPr>
          <a:xfrm>
            <a:off x="6751293" y="3557343"/>
            <a:ext cx="324465" cy="304800"/>
          </a:xfrm>
          <a:prstGeom prst="flowChartProcess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Organigramme : Procédé 1">
            <a:extLst>
              <a:ext uri="{FF2B5EF4-FFF2-40B4-BE49-F238E27FC236}">
                <a16:creationId xmlns:a16="http://schemas.microsoft.com/office/drawing/2014/main" id="{9E73B8AE-B8E0-110D-67A5-39C86CEE0611}"/>
              </a:ext>
            </a:extLst>
          </p:cNvPr>
          <p:cNvSpPr/>
          <p:nvPr/>
        </p:nvSpPr>
        <p:spPr>
          <a:xfrm>
            <a:off x="207357" y="3861881"/>
            <a:ext cx="324465" cy="304800"/>
          </a:xfrm>
          <a:prstGeom prst="flowChartProcess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00E5A9D5-1449-729D-A83C-00404D45A958}"/>
              </a:ext>
            </a:extLst>
          </p:cNvPr>
          <p:cNvSpPr txBox="1"/>
          <p:nvPr/>
        </p:nvSpPr>
        <p:spPr>
          <a:xfrm>
            <a:off x="202001" y="5791200"/>
            <a:ext cx="1132676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Ce bulletin est à adressé à votre Union Régionale dont vous trouverez les coordonnées sur le site de la FNROS, rubrique « Vos Unions Régionales », ou à la FNROS qui transmettra à l’Union Régionale dont vous dépendez.</a:t>
            </a:r>
          </a:p>
          <a:p>
            <a:pPr algn="ctr"/>
            <a:r>
              <a:rPr lang="fr-FR" b="1" dirty="0">
                <a:solidFill>
                  <a:srgbClr val="00B050"/>
                </a:solidFill>
              </a:rPr>
              <a:t>Pour en savoir plus  : </a:t>
            </a:r>
            <a:r>
              <a:rPr lang="fr-FR" b="1" dirty="0">
                <a:solidFill>
                  <a:srgbClr val="00B05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www.FNROS.fr</a:t>
            </a:r>
            <a:endParaRPr lang="fr-FR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597584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142</Words>
  <Application>Microsoft Office PowerPoint</Application>
  <PresentationFormat>Grand écran</PresentationFormat>
  <Paragraphs>18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Claudette CACHET</dc:creator>
  <cp:lastModifiedBy>Claudette CACHET</cp:lastModifiedBy>
  <cp:revision>3</cp:revision>
  <dcterms:created xsi:type="dcterms:W3CDTF">2026-02-08T19:31:02Z</dcterms:created>
  <dcterms:modified xsi:type="dcterms:W3CDTF">2026-02-09T16:20:01Z</dcterms:modified>
</cp:coreProperties>
</file>